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15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B120D-4FA8-427F-8E1F-330A827FF2CB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3C802-5227-4578-A43E-3E0F0AECE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89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VPFB-R-</a:t>
            </a:r>
            <a:r>
              <a:rPr lang="zh-CN" altLang="en-US" dirty="0" smtClean="0"/>
              <a:t>多线激光雷达点云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13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BSC-MLS2MLS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2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BSC-TLS2MLS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6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GROR-MLS2MLS1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3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GROR-MLS2MLS2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2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GROR-TLS&amp;MLS,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fpfh</a:t>
            </a:r>
            <a:r>
              <a:rPr lang="zh-CN" altLang="en-US" baseline="0" dirty="0" smtClean="0"/>
              <a:t>一直失败，换成</a:t>
            </a:r>
            <a:r>
              <a:rPr lang="en-US" altLang="zh-CN" baseline="0" dirty="0" err="1" smtClean="0"/>
              <a:t>bsc</a:t>
            </a:r>
            <a:r>
              <a:rPr lang="zh-CN" altLang="en-US" baseline="0" dirty="0" smtClean="0"/>
              <a:t>。并调大阈值，使得有更多匹配结果出现。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BSC+GROR</a:t>
            </a:r>
            <a:r>
              <a:rPr lang="zh-CN" altLang="en-US" smtClean="0"/>
              <a:t>出现结果错误的情况，连续运行两次均是这样的结果，暂不清楚原因是什么，可能还要再读一读论文。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6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4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5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6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8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4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7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66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8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8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29CF-A4C1-4CD2-A1F0-D32204A87D19}" type="datetimeFigureOut">
              <a:rPr lang="zh-CN" altLang="en-US" smtClean="0"/>
              <a:t>2023-07-29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1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60770" y="62584"/>
            <a:ext cx="11146340" cy="6728676"/>
            <a:chOff x="660770" y="62584"/>
            <a:chExt cx="11146340" cy="67286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70" y="62584"/>
              <a:ext cx="3660258" cy="219919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852" y="62584"/>
              <a:ext cx="3660258" cy="21991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10" y="2337301"/>
              <a:ext cx="3660258" cy="21991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10" y="4592061"/>
              <a:ext cx="3660258" cy="21991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811" y="62584"/>
              <a:ext cx="3660258" cy="219919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269" y="2337300"/>
              <a:ext cx="3660258" cy="219919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269" y="4592061"/>
              <a:ext cx="3660258" cy="219919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440099" y="4200577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VPFB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467351" y="4200577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T-ICP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0986" y="2152634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49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04800" y="902327"/>
            <a:ext cx="11291810" cy="5484142"/>
            <a:chOff x="304800" y="902327"/>
            <a:chExt cx="11291810" cy="54841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675025"/>
              <a:ext cx="3482808" cy="244555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02327"/>
              <a:ext cx="3482808" cy="244555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00" y="902327"/>
              <a:ext cx="3482808" cy="24455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02" y="902327"/>
              <a:ext cx="3482808" cy="24455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02" y="3675023"/>
              <a:ext cx="3482808" cy="24455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00" y="3675024"/>
              <a:ext cx="3482808" cy="244555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736779" y="3239125"/>
              <a:ext cx="618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07800" y="6002482"/>
              <a:ext cx="476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GT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62297" y="6017137"/>
              <a:ext cx="1973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单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</a:t>
              </a:r>
              <a:r>
                <a:rPr lang="en-US" altLang="zh-CN" dirty="0" err="1" smtClean="0"/>
                <a:t>visual_words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59935" y="6002482"/>
              <a:ext cx="142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单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_radius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062298" y="3239121"/>
              <a:ext cx="1973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</a:t>
              </a:r>
              <a:r>
                <a:rPr lang="en-US" altLang="zh-CN" dirty="0" err="1" smtClean="0"/>
                <a:t>visual_words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59935" y="3239121"/>
              <a:ext cx="142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双层</a:t>
              </a:r>
              <a:r>
                <a:rPr lang="en-US" altLang="zh-CN" dirty="0" smtClean="0"/>
                <a:t>_radius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260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228" y="1901190"/>
            <a:ext cx="11564007" cy="3086743"/>
            <a:chOff x="132228" y="1901190"/>
            <a:chExt cx="11564007" cy="30867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566" y="1901190"/>
              <a:ext cx="3854669" cy="27066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97" y="1901190"/>
              <a:ext cx="3854669" cy="27066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" y="1901190"/>
              <a:ext cx="3854669" cy="27066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752180" y="4607858"/>
              <a:ext cx="61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79911" y="4607858"/>
              <a:ext cx="46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gt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09092" y="4618601"/>
              <a:ext cx="2119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dv2dv_visual_words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51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80160" y="0"/>
            <a:ext cx="8719607" cy="6506588"/>
            <a:chOff x="1280160" y="0"/>
            <a:chExt cx="8719607" cy="65065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3230449"/>
              <a:ext cx="4278204" cy="30040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63" y="0"/>
              <a:ext cx="4278204" cy="30040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63" y="3230449"/>
              <a:ext cx="4278204" cy="300406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0"/>
              <a:ext cx="4278204" cy="300406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50700" y="2976295"/>
              <a:ext cx="53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34556" y="2976295"/>
              <a:ext cx="11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fpfh_knn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66272" y="6137256"/>
              <a:ext cx="1305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fpfh_ransac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81373" y="6137256"/>
              <a:ext cx="115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40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667088" y="0"/>
            <a:ext cx="8214312" cy="6314976"/>
            <a:chOff x="1667088" y="0"/>
            <a:chExt cx="8214312" cy="631497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889" y="0"/>
              <a:ext cx="4041471" cy="28378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088" y="3107807"/>
              <a:ext cx="4041471" cy="283783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375" y="0"/>
              <a:ext cx="4041471" cy="28378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929" y="3107807"/>
              <a:ext cx="4041471" cy="283783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339250" y="2733030"/>
              <a:ext cx="1042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fpfh_knn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19261" y="2733030"/>
              <a:ext cx="53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34833" y="5945644"/>
              <a:ext cx="1305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fpfh_ransac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36332" y="5945644"/>
              <a:ext cx="115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62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58037" y="1661160"/>
            <a:ext cx="9298371" cy="3607832"/>
            <a:chOff x="858037" y="1661160"/>
            <a:chExt cx="9298371" cy="36078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337" y="1661160"/>
              <a:ext cx="4612071" cy="32385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37" y="1661160"/>
              <a:ext cx="4612071" cy="32385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339105" y="4899660"/>
              <a:ext cx="164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bsc_v2v_radius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30206" y="4899660"/>
              <a:ext cx="1040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bsc_gror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22827" y="1295782"/>
            <a:ext cx="11723764" cy="4098913"/>
            <a:chOff x="222827" y="1295782"/>
            <a:chExt cx="11723764" cy="40989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709" y="1295782"/>
              <a:ext cx="5861882" cy="362012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27" y="1295782"/>
              <a:ext cx="5861882" cy="362012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874964" y="5025363"/>
              <a:ext cx="557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98373" y="5025363"/>
              <a:ext cx="1034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bsc_gror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53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103</Words>
  <Application>Microsoft Office PowerPoint</Application>
  <PresentationFormat>宽屏</PresentationFormat>
  <Paragraphs>38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Dc.Li</dc:creator>
  <cp:lastModifiedBy>Dc.Li</cp:lastModifiedBy>
  <cp:revision>33</cp:revision>
  <dcterms:created xsi:type="dcterms:W3CDTF">2023-07-11T07:17:06Z</dcterms:created>
  <dcterms:modified xsi:type="dcterms:W3CDTF">2023-07-31T06:29:09Z</dcterms:modified>
</cp:coreProperties>
</file>